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9"/>
  </p:notesMasterIdLst>
  <p:sldIdLst>
    <p:sldId id="517" r:id="rId2"/>
    <p:sldId id="524" r:id="rId3"/>
    <p:sldId id="525" r:id="rId4"/>
    <p:sldId id="526" r:id="rId5"/>
    <p:sldId id="527" r:id="rId6"/>
    <p:sldId id="528" r:id="rId7"/>
    <p:sldId id="529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86A2"/>
    <a:srgbClr val="4D6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7" autoAdjust="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A7E05-CCF0-4127-B64F-576BCDD64A5F}" type="datetimeFigureOut">
              <a:rPr lang="pt-PT" smtClean="0"/>
              <a:t>25-11-2025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614BA-6102-4331-BE54-4C71CA377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4659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66B15-5BB3-432C-A757-A86DB2403F86}" type="datetime1">
              <a:rPr lang="pt-PT" smtClean="0"/>
              <a:t>25-11-2025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909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B8E4-34ED-47DB-B9D5-512BC4802AA1}" type="datetime1">
              <a:rPr lang="pt-PT" smtClean="0"/>
              <a:t>25-11-2025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889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066B3-303B-4773-8D6E-4B4B2F927F13}" type="datetime1">
              <a:rPr lang="pt-PT" smtClean="0"/>
              <a:t>25-11-2025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717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8B4B7-92B2-428E-BF35-C3719687C71D}" type="datetime1">
              <a:rPr lang="pt-PT" smtClean="0"/>
              <a:t>25-11-2025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068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54AB-8CBE-49D2-93C5-005031782691}" type="datetime1">
              <a:rPr lang="pt-PT" smtClean="0"/>
              <a:t>25-11-2025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19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E6B2A-7A99-4B16-BD66-2633D0978486}" type="datetime1">
              <a:rPr lang="pt-PT" smtClean="0"/>
              <a:t>25-11-2025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26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FC94-243F-49B9-BE9A-9EECE09C113B}" type="datetime1">
              <a:rPr lang="pt-PT" smtClean="0"/>
              <a:t>25-11-2025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990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4963-AA22-498E-BFD4-4A9C3486D4F7}" type="datetime1">
              <a:rPr lang="pt-PT" smtClean="0"/>
              <a:t>25-11-2025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37519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2486-E483-4532-B4B7-D00A19E2385F}" type="datetime1">
              <a:rPr lang="pt-PT" smtClean="0"/>
              <a:t>25-11-2025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054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E789-80E0-4B08-A3BA-F2D15AC4B596}" type="datetime1">
              <a:rPr lang="pt-PT" smtClean="0"/>
              <a:t>25-11-2025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531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1533B-0540-43C3-99EF-78F063EDDBA6}" type="datetime1">
              <a:rPr lang="pt-PT" smtClean="0"/>
              <a:t>25-11-2025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475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0B051-352B-4EF0-9134-B2804FC1C4A1}" type="datetime1">
              <a:rPr lang="pt-PT" smtClean="0"/>
              <a:t>25-11-2025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Amorim Rosa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7464-0A3B-4EFB-A027-A4B78156388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480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1517715"/>
            <a:ext cx="9898142" cy="1366891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Título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arcador de Posição de Conteúdo 10"/>
          <p:cNvSpPr txBox="1">
            <a:spLocks/>
          </p:cNvSpPr>
          <p:nvPr/>
        </p:nvSpPr>
        <p:spPr>
          <a:xfrm>
            <a:off x="3328182" y="3966350"/>
            <a:ext cx="5824728" cy="137986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PT" sz="2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Autores:</a:t>
            </a:r>
          </a:p>
          <a:p>
            <a:pPr marL="0" indent="0" algn="ctr">
              <a:buFont typeface="Arial" pitchFamily="34" charset="0"/>
              <a:buNone/>
            </a:pPr>
            <a:r>
              <a:rPr lang="pt-PT" sz="2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Afiliações:</a:t>
            </a:r>
            <a:endParaRPr lang="pt-PT" sz="1600" dirty="0" smtClean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Arial" pitchFamily="34" charset="0"/>
              <a:buNone/>
            </a:pPr>
            <a:endParaRPr lang="pt-PT" sz="20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866508" y="348793"/>
            <a:ext cx="946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Congresso </a:t>
            </a:r>
            <a:r>
              <a:rPr lang="pt-PT" sz="3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MenteCiente</a:t>
            </a:r>
            <a:r>
              <a:rPr lang="pt-PT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– Entre Margens</a:t>
            </a:r>
            <a:endParaRPr lang="pt-PT" sz="32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Imagem 17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0659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471335"/>
            <a:ext cx="9898142" cy="744719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Introdução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4235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471335"/>
            <a:ext cx="9898142" cy="744719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Objetivos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4231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471335"/>
            <a:ext cx="9898142" cy="744719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Metodologia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2330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471335"/>
            <a:ext cx="9898142" cy="744719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5441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471335"/>
            <a:ext cx="9898142" cy="744719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Conclusões / Implicações para a prática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5645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7972" y="471335"/>
            <a:ext cx="9898142" cy="744719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lIns="720000" rIns="36000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PT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Referências bibliográficas</a:t>
            </a:r>
            <a:endParaRPr lang="pt-PT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Posição da Data 6"/>
          <p:cNvSpPr>
            <a:spLocks noGrp="1"/>
          </p:cNvSpPr>
          <p:nvPr>
            <p:ph type="dt" sz="half" idx="10"/>
          </p:nvPr>
        </p:nvSpPr>
        <p:spPr>
          <a:xfrm rot="16200000">
            <a:off x="8557601" y="3238099"/>
            <a:ext cx="6858003" cy="381802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t-PT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Congresso de Saúde Mental - Entre Margens  </a:t>
            </a:r>
            <a:r>
              <a:rPr lang="pt-PT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PT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PT" sz="1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PT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/>
          <p:nvPr/>
        </p:nvPicPr>
        <p:blipFill rotWithShape="1">
          <a:blip r:embed="rId2"/>
          <a:srcRect l="21256" t="38517" r="7131" b="35856"/>
          <a:stretch/>
        </p:blipFill>
        <p:spPr bwMode="auto">
          <a:xfrm rot="5400000">
            <a:off x="-2644221" y="2644221"/>
            <a:ext cx="6768447" cy="14800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3563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71154</TotalTime>
  <Words>92</Words>
  <Application>Microsoft Office PowerPoint</Application>
  <PresentationFormat>Ecrã Panorâmico</PresentationFormat>
  <Paragraphs>17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Tema do Office</vt:lpstr>
      <vt:lpstr>Título</vt:lpstr>
      <vt:lpstr>Introdução</vt:lpstr>
      <vt:lpstr>Objetivos</vt:lpstr>
      <vt:lpstr>Metodologia</vt:lpstr>
      <vt:lpstr>Resultados</vt:lpstr>
      <vt:lpstr>Conclusões / Implicações para a prática</vt:lpstr>
      <vt:lpstr>Referências bibliográficas</vt:lpstr>
    </vt:vector>
  </TitlesOfParts>
  <Company>esenfc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Utilizador</dc:creator>
  <cp:lastModifiedBy>Utilizador</cp:lastModifiedBy>
  <cp:revision>700</cp:revision>
  <dcterms:created xsi:type="dcterms:W3CDTF">2018-03-30T16:20:33Z</dcterms:created>
  <dcterms:modified xsi:type="dcterms:W3CDTF">2025-11-27T16:01:48Z</dcterms:modified>
</cp:coreProperties>
</file>