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3"/>
  </p:notesMasterIdLst>
  <p:sldIdLst>
    <p:sldId id="519" r:id="rId2"/>
  </p:sldIdLst>
  <p:sldSz cx="6858000" cy="12192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2274"/>
    <a:srgbClr val="672C94"/>
    <a:srgbClr val="9B86A2"/>
    <a:srgbClr val="4D65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Destaqu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7" autoAdjust="0"/>
  </p:normalViewPr>
  <p:slideViewPr>
    <p:cSldViewPr snapToGrid="0">
      <p:cViewPr>
        <p:scale>
          <a:sx n="92" d="100"/>
          <a:sy n="92" d="100"/>
        </p:scale>
        <p:origin x="1800" y="53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A7E05-CCF0-4127-B64F-576BCDD64A5F}" type="datetimeFigureOut">
              <a:rPr lang="pt-PT" smtClean="0"/>
              <a:t>27-11-2025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614BA-6102-4331-BE54-4C71CA377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4659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66B15-5BB3-432C-A757-A86DB2403F86}" type="datetime1">
              <a:rPr lang="pt-PT" smtClean="0"/>
              <a:t>27-11-2025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8071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B8E4-34ED-47DB-B9D5-512BC4802AA1}" type="datetime1">
              <a:rPr lang="pt-PT" smtClean="0"/>
              <a:t>27-11-2025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109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066B3-303B-4773-8D6E-4B4B2F927F13}" type="datetime1">
              <a:rPr lang="pt-PT" smtClean="0"/>
              <a:t>27-11-2025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474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B4B7-92B2-428E-BF35-C3719687C71D}" type="datetime1">
              <a:rPr lang="pt-PT" smtClean="0"/>
              <a:t>27-11-2025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033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54AB-8CBE-49D2-93C5-005031782691}" type="datetime1">
              <a:rPr lang="pt-PT" smtClean="0"/>
              <a:t>27-11-2025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155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E6B2A-7A99-4B16-BD66-2633D0978486}" type="datetime1">
              <a:rPr lang="pt-PT" smtClean="0"/>
              <a:t>27-11-2025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011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FC94-243F-49B9-BE9A-9EECE09C113B}" type="datetime1">
              <a:rPr lang="pt-PT" smtClean="0"/>
              <a:t>27-11-2025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539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4963-AA22-498E-BFD4-4A9C3486D4F7}" type="datetime1">
              <a:rPr lang="pt-PT" smtClean="0"/>
              <a:t>27-11-2025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896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2486-E483-4532-B4B7-D00A19E2385F}" type="datetime1">
              <a:rPr lang="pt-PT" smtClean="0"/>
              <a:t>27-11-2025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21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E789-80E0-4B08-A3BA-F2D15AC4B596}" type="datetime1">
              <a:rPr lang="pt-PT" smtClean="0"/>
              <a:t>27-11-2025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467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533B-0540-43C3-99EF-78F063EDDBA6}" type="datetime1">
              <a:rPr lang="pt-PT" smtClean="0"/>
              <a:t>27-11-2025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686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0B051-352B-4EF0-9134-B2804FC1C4A1}" type="datetime1">
              <a:rPr lang="pt-PT" smtClean="0"/>
              <a:t>27-11-2025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56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0" y="11935187"/>
            <a:ext cx="6860874" cy="250373"/>
          </a:xfrm>
          <a:solidFill>
            <a:schemeClr val="tx1"/>
          </a:solidFill>
        </p:spPr>
        <p:txBody>
          <a:bodyPr/>
          <a:lstStyle/>
          <a:p>
            <a:r>
              <a:rPr lang="pt-PT" sz="800" dirty="0">
                <a:solidFill>
                  <a:schemeClr val="bg1"/>
                </a:solidFill>
              </a:rPr>
              <a:t>             </a:t>
            </a:r>
            <a:r>
              <a:rPr lang="pt-PT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               </a:t>
            </a:r>
            <a:r>
              <a:rPr lang="pt-PT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</a:t>
            </a:r>
            <a:r>
              <a:rPr lang="pt-PT" sz="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>
            <a:off x="3374968" y="1"/>
            <a:ext cx="3483032" cy="72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tângulo 5"/>
          <p:cNvSpPr/>
          <p:nvPr/>
        </p:nvSpPr>
        <p:spPr>
          <a:xfrm>
            <a:off x="0" y="1"/>
            <a:ext cx="3374968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512274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0" y="8311"/>
            <a:ext cx="25021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 smtClean="0">
                <a:solidFill>
                  <a:schemeClr val="bg1"/>
                </a:solidFill>
              </a:rPr>
              <a:t>Autores e afiliações</a:t>
            </a:r>
            <a:endParaRPr lang="pt-PT" sz="1000" dirty="0">
              <a:solidFill>
                <a:schemeClr val="bg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8313" y="731513"/>
            <a:ext cx="6840000" cy="53201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3669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68675</TotalTime>
  <Words>14</Words>
  <Application>Microsoft Office PowerPoint</Application>
  <PresentationFormat>Ecrã Panorâmico</PresentationFormat>
  <Paragraphs>3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esenfc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Utilizador</dc:creator>
  <cp:lastModifiedBy>Utilizador</cp:lastModifiedBy>
  <cp:revision>696</cp:revision>
  <dcterms:created xsi:type="dcterms:W3CDTF">2018-03-30T16:20:33Z</dcterms:created>
  <dcterms:modified xsi:type="dcterms:W3CDTF">2025-11-27T16:09:15Z</dcterms:modified>
</cp:coreProperties>
</file>